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33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0EC4-1B67-44B4-B19A-4DE35B417E13}" type="datetimeFigureOut">
              <a:rPr lang="zh-CN" altLang="en-US" smtClean="0"/>
              <a:t>2016/1/7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8CD0-2465-4310-97AA-F7736739E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768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0EC4-1B67-44B4-B19A-4DE35B417E13}" type="datetimeFigureOut">
              <a:rPr lang="zh-CN" altLang="en-US" smtClean="0"/>
              <a:t>2016/1/7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8CD0-2465-4310-97AA-F7736739E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2634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0EC4-1B67-44B4-B19A-4DE35B417E13}" type="datetimeFigureOut">
              <a:rPr lang="zh-CN" altLang="en-US" smtClean="0"/>
              <a:t>2016/1/7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8CD0-2465-4310-97AA-F7736739E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098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0EC4-1B67-44B4-B19A-4DE35B417E13}" type="datetimeFigureOut">
              <a:rPr lang="zh-CN" altLang="en-US" smtClean="0"/>
              <a:t>2016/1/7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8CD0-2465-4310-97AA-F7736739E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311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0EC4-1B67-44B4-B19A-4DE35B417E13}" type="datetimeFigureOut">
              <a:rPr lang="zh-CN" altLang="en-US" smtClean="0"/>
              <a:t>2016/1/7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8CD0-2465-4310-97AA-F7736739E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036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0EC4-1B67-44B4-B19A-4DE35B417E13}" type="datetimeFigureOut">
              <a:rPr lang="zh-CN" altLang="en-US" smtClean="0"/>
              <a:t>2016/1/7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8CD0-2465-4310-97AA-F7736739E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9813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0EC4-1B67-44B4-B19A-4DE35B417E13}" type="datetimeFigureOut">
              <a:rPr lang="zh-CN" altLang="en-US" smtClean="0"/>
              <a:t>2016/1/7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8CD0-2465-4310-97AA-F7736739E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899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0EC4-1B67-44B4-B19A-4DE35B417E13}" type="datetimeFigureOut">
              <a:rPr lang="zh-CN" altLang="en-US" smtClean="0"/>
              <a:t>2016/1/7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8CD0-2465-4310-97AA-F7736739E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071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0EC4-1B67-44B4-B19A-4DE35B417E13}" type="datetimeFigureOut">
              <a:rPr lang="zh-CN" altLang="en-US" smtClean="0"/>
              <a:t>2016/1/7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8CD0-2465-4310-97AA-F7736739E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7633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0EC4-1B67-44B4-B19A-4DE35B417E13}" type="datetimeFigureOut">
              <a:rPr lang="zh-CN" altLang="en-US" smtClean="0"/>
              <a:t>2016/1/7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8CD0-2465-4310-97AA-F7736739E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659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0EC4-1B67-44B4-B19A-4DE35B417E13}" type="datetimeFigureOut">
              <a:rPr lang="zh-CN" altLang="en-US" smtClean="0"/>
              <a:t>2016/1/7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8CD0-2465-4310-97AA-F7736739E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724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C0EC4-1B67-44B4-B19A-4DE35B417E13}" type="datetimeFigureOut">
              <a:rPr lang="zh-CN" altLang="en-US" smtClean="0"/>
              <a:t>2016/1/7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B8CD0-2465-4310-97AA-F7736739E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889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191432" y="726137"/>
            <a:ext cx="2384612" cy="779930"/>
          </a:xfrm>
          <a:prstGeom prst="ellipse">
            <a:avLst/>
          </a:prstGeom>
          <a:ln w="38100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Correctness</a:t>
            </a:r>
            <a:endParaRPr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6445621" y="726137"/>
            <a:ext cx="2384612" cy="779930"/>
          </a:xfrm>
          <a:prstGeom prst="ellipse">
            <a:avLst/>
          </a:prstGeom>
          <a:ln w="38100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Implementation</a:t>
            </a:r>
            <a:endParaRPr lang="zh-CN" altLang="en-US" dirty="0"/>
          </a:p>
        </p:txBody>
      </p:sp>
      <p:sp>
        <p:nvSpPr>
          <p:cNvPr id="6" name="椭圆 5"/>
          <p:cNvSpPr/>
          <p:nvPr/>
        </p:nvSpPr>
        <p:spPr>
          <a:xfrm>
            <a:off x="4805081" y="2283755"/>
            <a:ext cx="2384612" cy="779930"/>
          </a:xfrm>
          <a:prstGeom prst="ellipse">
            <a:avLst/>
          </a:prstGeom>
          <a:ln w="38100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PIPBasics</a:t>
            </a:r>
            <a:endParaRPr lang="zh-CN" altLang="en-US" dirty="0"/>
          </a:p>
        </p:txBody>
      </p:sp>
      <p:sp>
        <p:nvSpPr>
          <p:cNvPr id="7" name="椭圆 6"/>
          <p:cNvSpPr/>
          <p:nvPr/>
        </p:nvSpPr>
        <p:spPr>
          <a:xfrm>
            <a:off x="4805081" y="3807759"/>
            <a:ext cx="2384612" cy="779930"/>
          </a:xfrm>
          <a:prstGeom prst="ellipse">
            <a:avLst/>
          </a:prstGeom>
          <a:ln w="38100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PIPDefs</a:t>
            </a:r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385482" y="5585020"/>
            <a:ext cx="2841813" cy="779930"/>
          </a:xfrm>
          <a:prstGeom prst="ellipse">
            <a:avLst/>
          </a:prstGeom>
          <a:ln w="38100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Precedence_ord</a:t>
            </a:r>
            <a:endParaRPr lang="zh-CN" altLang="en-US" dirty="0"/>
          </a:p>
        </p:txBody>
      </p:sp>
      <p:sp>
        <p:nvSpPr>
          <p:cNvPr id="9" name="椭圆 8"/>
          <p:cNvSpPr/>
          <p:nvPr/>
        </p:nvSpPr>
        <p:spPr>
          <a:xfrm>
            <a:off x="3529106" y="5544677"/>
            <a:ext cx="2384612" cy="779930"/>
          </a:xfrm>
          <a:prstGeom prst="ellipse">
            <a:avLst/>
          </a:prstGeom>
          <a:ln w="38100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Moment</a:t>
            </a:r>
            <a:endParaRPr lang="zh-CN" altLang="en-US" dirty="0"/>
          </a:p>
        </p:txBody>
      </p:sp>
      <p:sp>
        <p:nvSpPr>
          <p:cNvPr id="10" name="椭圆 9"/>
          <p:cNvSpPr/>
          <p:nvPr/>
        </p:nvSpPr>
        <p:spPr>
          <a:xfrm>
            <a:off x="6215529" y="5585020"/>
            <a:ext cx="2384612" cy="779930"/>
          </a:xfrm>
          <a:prstGeom prst="ellipse">
            <a:avLst/>
          </a:prstGeom>
          <a:ln w="38100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RTree</a:t>
            </a:r>
            <a:endParaRPr lang="zh-CN" altLang="en-US" dirty="0"/>
          </a:p>
        </p:txBody>
      </p:sp>
      <p:sp>
        <p:nvSpPr>
          <p:cNvPr id="11" name="椭圆 10"/>
          <p:cNvSpPr/>
          <p:nvPr/>
        </p:nvSpPr>
        <p:spPr>
          <a:xfrm>
            <a:off x="8901953" y="5585020"/>
            <a:ext cx="2384612" cy="779930"/>
          </a:xfrm>
          <a:prstGeom prst="ellipse">
            <a:avLst/>
          </a:prstGeom>
          <a:ln w="38100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Max</a:t>
            </a:r>
            <a:endParaRPr lang="zh-CN" altLang="en-US" dirty="0"/>
          </a:p>
        </p:txBody>
      </p:sp>
      <p:cxnSp>
        <p:nvCxnSpPr>
          <p:cNvPr id="13" name="直接箭头连接符 12"/>
          <p:cNvCxnSpPr>
            <a:stCxn id="4" idx="4"/>
            <a:endCxn id="6" idx="0"/>
          </p:cNvCxnSpPr>
          <p:nvPr/>
        </p:nvCxnSpPr>
        <p:spPr>
          <a:xfrm>
            <a:off x="4383738" y="1506067"/>
            <a:ext cx="1613649" cy="777688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endCxn id="6" idx="0"/>
          </p:cNvCxnSpPr>
          <p:nvPr/>
        </p:nvCxnSpPr>
        <p:spPr>
          <a:xfrm flipH="1">
            <a:off x="5997387" y="1506067"/>
            <a:ext cx="1757082" cy="777688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5995146" y="2989728"/>
            <a:ext cx="4483" cy="818031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>
            <a:stCxn id="7" idx="4"/>
          </p:cNvCxnSpPr>
          <p:nvPr/>
        </p:nvCxnSpPr>
        <p:spPr>
          <a:xfrm flipH="1">
            <a:off x="2017059" y="4587689"/>
            <a:ext cx="3980328" cy="956988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>
            <a:stCxn id="7" idx="4"/>
            <a:endCxn id="9" idx="0"/>
          </p:cNvCxnSpPr>
          <p:nvPr/>
        </p:nvCxnSpPr>
        <p:spPr>
          <a:xfrm flipH="1">
            <a:off x="4721412" y="4587689"/>
            <a:ext cx="1275975" cy="956988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>
            <a:stCxn id="7" idx="4"/>
          </p:cNvCxnSpPr>
          <p:nvPr/>
        </p:nvCxnSpPr>
        <p:spPr>
          <a:xfrm>
            <a:off x="5997387" y="4587689"/>
            <a:ext cx="1275975" cy="956988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7" idx="4"/>
            <a:endCxn id="11" idx="0"/>
          </p:cNvCxnSpPr>
          <p:nvPr/>
        </p:nvCxnSpPr>
        <p:spPr>
          <a:xfrm>
            <a:off x="5997387" y="4587689"/>
            <a:ext cx="4096872" cy="997331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076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</Words>
  <Application>Microsoft Office PowerPoint</Application>
  <PresentationFormat>宽屏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主题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ibm</dc:creator>
  <cp:lastModifiedBy>ibm</cp:lastModifiedBy>
  <cp:revision>11</cp:revision>
  <dcterms:created xsi:type="dcterms:W3CDTF">2016-01-07T00:23:37Z</dcterms:created>
  <dcterms:modified xsi:type="dcterms:W3CDTF">2016-01-07T00:31:03Z</dcterms:modified>
</cp:coreProperties>
</file>